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3527f64c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93527f64c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3527f6c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3527f6c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3527f64c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3527f64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93527f64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93527f64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93527f64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93527f64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93527f64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93527f64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3527f64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93527f64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3527f6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3527f6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3527f64c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3527f64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3527f64c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3527f64c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MISE nový parčík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program PULCHRA 2021 / 2022      ZŠ TGM MORAVSKÉ BUDĚJOVICE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PLÁNY A SNY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DODAT JMÉNA STROMŮ NA NEVYUŽITOU PLAKÁTOVACÍ PLOCHU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USPOŘÁDAT OTEVŘENÉ AKCE V PARČÍKU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VYSADIT KVĚTINY PRO MOTÝLY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SPRAVIT CESTU PŘES  PARK VE SPOLUPRÁCI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         S MĚSTEM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PŘEDSTAVIT PARČÍK JAKO MÍSTO K RELAXACI, ALE I K UČENÍ V PŘÍRODĚ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0800"/>
            <a:ext cx="2355049" cy="31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8416723" cy="3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HEŘMÁNKOVÉ  KOPCE 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1154350"/>
            <a:ext cx="2463852" cy="328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950" y="1124692"/>
            <a:ext cx="2463852" cy="328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725" y="1124692"/>
            <a:ext cx="2463852" cy="328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PLÁNUJEME ÚPRAVY PARČÍKU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50" y="989648"/>
            <a:ext cx="2983926" cy="39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276" y="1051175"/>
            <a:ext cx="5141627" cy="385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NAŠE MYŠLENKOVÁ MAPA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75" y="100575"/>
            <a:ext cx="3637524" cy="485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00" y="1646401"/>
            <a:ext cx="4668750" cy="21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DISKUSE S ÚŘADY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32221"/>
            <a:ext cx="3881201" cy="291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25" y="1735950"/>
            <a:ext cx="3881201" cy="291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OTEVÍRÁNÍ RELAXAČNÍHO KOUTKU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" y="1195550"/>
            <a:ext cx="8068875" cy="36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2979875" y="379425"/>
            <a:ext cx="56034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NAŠE LAVIČKY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95450" cy="465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624" y="1227938"/>
            <a:ext cx="5972425" cy="268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89000" y="77535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ZAČÁTEK NAŠÍ </a:t>
            </a:r>
            <a:r>
              <a:rPr lang="cs"/>
              <a:t>MISE</a:t>
            </a:r>
            <a:r>
              <a:rPr lang="cs"/>
              <a:t> 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50" y="271700"/>
            <a:ext cx="4694750" cy="21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00" y="2571750"/>
            <a:ext cx="5225600" cy="23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PLÁNY A SNY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VYSÁZET ŽIVÉ PLOTY KOLEM CELÉHO PARČÍKU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ZAKOPAT ČASOSBĚRNOU SCHRÁNKU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INSTALOVAT  PROLÉZAČKU - SEDAČKU Z KMENŮ STROMŮ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POVĚSIT KRMÍTKA A BUDKY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VYZKOUMAT, PROČ ZDE DOSUD PTÁCI NEZAHNÍZDILI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VYSADIT MOTÝLÍ KEŘE A UMÍSTIT MOTÝLÍ DOMEČEK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8425"/>
            <a:ext cx="2251807" cy="30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